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erriweather" panose="020F0502020204030204" pitchFamily="2" charset="0"/>
      <p:regular r:id="rId11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6263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606629"/>
            <a:ext cx="7416403" cy="3856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Identificación de Patrones de Desinformación en Medios de Comunicación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5833229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Proyecto de investigación para combatir noticias falsas mediante la aplicación de inteligencia artificial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148602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Problema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3413522"/>
            <a:ext cx="4136350" cy="2667357"/>
          </a:xfrm>
          <a:prstGeom prst="roundRect">
            <a:avLst>
              <a:gd name="adj" fmla="val 3887"/>
            </a:avLst>
          </a:prstGeom>
          <a:noFill/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4" name="Text 2"/>
          <p:cNvSpPr/>
          <p:nvPr/>
        </p:nvSpPr>
        <p:spPr>
          <a:xfrm>
            <a:off x="1141095" y="369081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Redes Sociales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141095" y="4224338"/>
            <a:ext cx="358175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Principal medio de información y vía más rápida para difundir desinformación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6965" y="3413522"/>
            <a:ext cx="4136350" cy="2667357"/>
          </a:xfrm>
          <a:prstGeom prst="roundRect">
            <a:avLst>
              <a:gd name="adj" fmla="val 3887"/>
            </a:avLst>
          </a:prstGeom>
          <a:noFill/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7" name="Text 5"/>
          <p:cNvSpPr/>
          <p:nvPr/>
        </p:nvSpPr>
        <p:spPr>
          <a:xfrm>
            <a:off x="5524262" y="369081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Impacto Social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5524262" y="4224338"/>
            <a:ext cx="358175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Confusión, polarización y decisiones mal informadas que afectan la democracia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3413522"/>
            <a:ext cx="4136350" cy="2667357"/>
          </a:xfrm>
          <a:prstGeom prst="roundRect">
            <a:avLst>
              <a:gd name="adj" fmla="val 3887"/>
            </a:avLst>
          </a:prstGeom>
          <a:noFill/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0" name="Text 8"/>
          <p:cNvSpPr/>
          <p:nvPr/>
        </p:nvSpPr>
        <p:spPr>
          <a:xfrm>
            <a:off x="9907429" y="3690818"/>
            <a:ext cx="3272195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Moderación Limitada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9907429" y="4224338"/>
            <a:ext cx="3581757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Plataformas como X han reducido o eliminado la prioridad de moderación de contenidos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65215"/>
            <a:ext cx="5862161" cy="732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Nuestra Solución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863798" y="1966913"/>
            <a:ext cx="12902803" cy="375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Utilizamos inteligencia artificial para detectar patrones lingüísticos, psicológicos y visuales en contenido engañoso</a:t>
            </a:r>
            <a:endParaRPr lang="en-US" sz="1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605683"/>
            <a:ext cx="586145" cy="58614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3798" y="3484840"/>
            <a:ext cx="5189696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Principios de persuasión empleados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863798" y="3991808"/>
            <a:ext cx="6304836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Identificamos técnicas psicológicas utilizadas para influir en la opinión pública</a:t>
            </a:r>
            <a:endParaRPr lang="en-US" sz="18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647" y="2605683"/>
            <a:ext cx="586145" cy="58614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61647" y="3484840"/>
            <a:ext cx="2967157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Análisis del discurso</a:t>
            </a:r>
            <a:endParaRPr lang="en-US" sz="2300" dirty="0"/>
          </a:p>
        </p:txBody>
      </p:sp>
      <p:sp>
        <p:nvSpPr>
          <p:cNvPr id="9" name="Text 5"/>
          <p:cNvSpPr/>
          <p:nvPr/>
        </p:nvSpPr>
        <p:spPr>
          <a:xfrm>
            <a:off x="7461647" y="3991808"/>
            <a:ext cx="6304955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Examinamos estructuras lingüísticas y patrones narrativos característicos</a:t>
            </a:r>
            <a:endParaRPr lang="en-US" sz="18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798" y="5328047"/>
            <a:ext cx="586145" cy="58614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63798" y="6207204"/>
            <a:ext cx="3553420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Análisis de sentimientos</a:t>
            </a:r>
            <a:endParaRPr lang="en-US" sz="2300" dirty="0"/>
          </a:p>
        </p:txBody>
      </p:sp>
      <p:sp>
        <p:nvSpPr>
          <p:cNvPr id="12" name="Text 7"/>
          <p:cNvSpPr/>
          <p:nvPr/>
        </p:nvSpPr>
        <p:spPr>
          <a:xfrm>
            <a:off x="863798" y="6714173"/>
            <a:ext cx="6304836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Evaluamos la carga emocional y el tono del contenido analizado</a:t>
            </a:r>
            <a:endParaRPr lang="en-US" sz="18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647" y="5328047"/>
            <a:ext cx="586145" cy="58614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61647" y="6207204"/>
            <a:ext cx="2931081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Métodos de XAI</a:t>
            </a:r>
            <a:endParaRPr lang="en-US" sz="2300" dirty="0"/>
          </a:p>
        </p:txBody>
      </p:sp>
      <p:sp>
        <p:nvSpPr>
          <p:cNvPr id="15" name="Text 9"/>
          <p:cNvSpPr/>
          <p:nvPr/>
        </p:nvSpPr>
        <p:spPr>
          <a:xfrm>
            <a:off x="7461647" y="6714173"/>
            <a:ext cx="6304955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Aplicamos inteligencia artificial explicable para transparentar el proceso de detección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080260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Enfoques Integrados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3345180"/>
            <a:ext cx="4300895" cy="9872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10615" y="457926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Análisis de Texto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1110615" y="5112782"/>
            <a:ext cx="3807262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Procesamiento de lenguaje natural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4693" y="3345180"/>
            <a:ext cx="4300895" cy="9872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411510" y="457926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Verificación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411510" y="5112782"/>
            <a:ext cx="380726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Grafos de conocimiento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5588" y="3345180"/>
            <a:ext cx="4301014" cy="9872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457926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Análisis Multimodal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712404" y="5112782"/>
            <a:ext cx="380738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Combinación texto-imagen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04054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Tecnología y Ética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268974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Usamos machine learning, deep learning y modelos explicables para que el sistema no solo funcione, sino que las personas puedan entender cómo y por qué clasifica algo como desinformación.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3336250"/>
            <a:ext cx="2375178" cy="146792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3798" y="511266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Machine Learning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863798" y="5646182"/>
            <a:ext cx="4095274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Modelos explicables y transparentes que permiten comprender el proceso de clasificación</a:t>
            </a:r>
            <a:endParaRPr lang="en-US" sz="1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7563" y="3336250"/>
            <a:ext cx="2375178" cy="146792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67563" y="511266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IA Responsable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5267563" y="5646182"/>
            <a:ext cx="4095274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Privacidad, equidad y confianza en las decisiones automatizadas</a:t>
            </a:r>
            <a:endParaRPr lang="en-US" sz="19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1328" y="3336250"/>
            <a:ext cx="2375178" cy="146792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1328" y="511266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Transparencia</a:t>
            </a:r>
            <a:endParaRPr lang="en-US" sz="2400" dirty="0"/>
          </a:p>
        </p:txBody>
      </p:sp>
      <p:sp>
        <p:nvSpPr>
          <p:cNvPr id="12" name="Text 7"/>
          <p:cNvSpPr/>
          <p:nvPr/>
        </p:nvSpPr>
        <p:spPr>
          <a:xfrm>
            <a:off x="9671328" y="5646182"/>
            <a:ext cx="4095274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Cuando las personas entienden el por qué de las decisiones automatizadas, confían más en el sistema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06429"/>
            <a:ext cx="621863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Impacto del Proyecto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3171349"/>
            <a:ext cx="6327934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4" name="Text 2"/>
          <p:cNvSpPr/>
          <p:nvPr/>
        </p:nvSpPr>
        <p:spPr>
          <a:xfrm>
            <a:off x="1125855" y="343340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Periodistas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125855" y="3966924"/>
            <a:ext cx="580382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Herramientas de verificación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7438549" y="3171349"/>
            <a:ext cx="6328053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7" name="Text 5"/>
          <p:cNvSpPr/>
          <p:nvPr/>
        </p:nvSpPr>
        <p:spPr>
          <a:xfrm>
            <a:off x="7700605" y="343340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Educadores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700605" y="3966924"/>
            <a:ext cx="5803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Recursos para alfabetización mediática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863798" y="4870609"/>
            <a:ext cx="6327934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0" name="Text 8"/>
          <p:cNvSpPr/>
          <p:nvPr/>
        </p:nvSpPr>
        <p:spPr>
          <a:xfrm>
            <a:off x="1125855" y="513266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Plataformas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1125855" y="5666184"/>
            <a:ext cx="580382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Sistemas de moderación mejorados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7438549" y="4870609"/>
            <a:ext cx="6328053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3" name="Text 11"/>
          <p:cNvSpPr/>
          <p:nvPr/>
        </p:nvSpPr>
        <p:spPr>
          <a:xfrm>
            <a:off x="7700605" y="513266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Ciudadanos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7700605" y="5666184"/>
            <a:ext cx="5803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Discernimiento y pensamiento crítico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78775"/>
            <a:ext cx="5396508" cy="578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Resultados Preliminares</a:t>
            </a:r>
            <a:endParaRPr lang="en-US" sz="3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1627346"/>
            <a:ext cx="9677043" cy="541913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3798" y="7254716"/>
            <a:ext cx="1290280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Resultados prometedores en precisión y satisfacción de usuarios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60965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Una Sociedad Informada es Más Libre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873704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verdad nos hará libres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276</Words>
  <Application>Microsoft Office PowerPoint</Application>
  <PresentationFormat>Personalizado</PresentationFormat>
  <Paragraphs>55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Arial</vt:lpstr>
      <vt:lpstr>Merriweather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Bustio Martínez Lázaro</cp:lastModifiedBy>
  <cp:revision>1</cp:revision>
  <dcterms:created xsi:type="dcterms:W3CDTF">2025-07-17T16:01:43Z</dcterms:created>
  <dcterms:modified xsi:type="dcterms:W3CDTF">2025-07-17T16:10:08Z</dcterms:modified>
</cp:coreProperties>
</file>